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6275FA-11CD-464E-A54D-1487682BDB56}" v="1" dt="2023-07-07T15:45:25.4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43" autoAdjust="0"/>
    <p:restoredTop sz="93903" autoAdjust="0"/>
  </p:normalViewPr>
  <p:slideViewPr>
    <p:cSldViewPr snapToGrid="0">
      <p:cViewPr varScale="1">
        <p:scale>
          <a:sx n="91" d="100"/>
          <a:sy n="91" d="100"/>
        </p:scale>
        <p:origin x="138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376275FA-11CD-464E-A54D-1487682BDB56}"/>
    <pc:docChg chg="undo custSel modSld">
      <pc:chgData name="Charles Robbins" userId="2a2c6b74727e6a50" providerId="LiveId" clId="{376275FA-11CD-464E-A54D-1487682BDB56}" dt="2023-07-07T15:51:11.221" v="93" actId="478"/>
      <pc:docMkLst>
        <pc:docMk/>
      </pc:docMkLst>
      <pc:sldChg chg="addSp delSp modSp mod">
        <pc:chgData name="Charles Robbins" userId="2a2c6b74727e6a50" providerId="LiveId" clId="{376275FA-11CD-464E-A54D-1487682BDB56}" dt="2023-07-07T15:51:11.221" v="93" actId="478"/>
        <pc:sldMkLst>
          <pc:docMk/>
          <pc:sldMk cId="3443769029" sldId="256"/>
        </pc:sldMkLst>
        <pc:spChg chg="mod">
          <ac:chgData name="Charles Robbins" userId="2a2c6b74727e6a50" providerId="LiveId" clId="{376275FA-11CD-464E-A54D-1487682BDB56}" dt="2023-07-07T15:49:47.175" v="91" actId="20577"/>
          <ac:spMkLst>
            <pc:docMk/>
            <pc:sldMk cId="3443769029" sldId="256"/>
            <ac:spMk id="202" creationId="{82FAA109-702B-1B2D-11AF-B9DC2C175C2D}"/>
          </ac:spMkLst>
        </pc:spChg>
        <pc:spChg chg="mod">
          <ac:chgData name="Charles Robbins" userId="2a2c6b74727e6a50" providerId="LiveId" clId="{376275FA-11CD-464E-A54D-1487682BDB56}" dt="2023-07-07T15:44:15.737" v="24" actId="255"/>
          <ac:spMkLst>
            <pc:docMk/>
            <pc:sldMk cId="3443769029" sldId="256"/>
            <ac:spMk id="203" creationId="{396E4021-4309-7F88-766B-ACB21F149487}"/>
          </ac:spMkLst>
        </pc:spChg>
        <pc:spChg chg="del">
          <ac:chgData name="Charles Robbins" userId="2a2c6b74727e6a50" providerId="LiveId" clId="{376275FA-11CD-464E-A54D-1487682BDB56}" dt="2023-07-07T15:44:46.971" v="42" actId="478"/>
          <ac:spMkLst>
            <pc:docMk/>
            <pc:sldMk cId="3443769029" sldId="256"/>
            <ac:spMk id="206" creationId="{01AFDF6E-E118-C895-7CF4-BECB3A69007F}"/>
          </ac:spMkLst>
        </pc:spChg>
        <pc:spChg chg="mod">
          <ac:chgData name="Charles Robbins" userId="2a2c6b74727e6a50" providerId="LiveId" clId="{376275FA-11CD-464E-A54D-1487682BDB56}" dt="2023-07-07T15:44:41.935" v="41" actId="255"/>
          <ac:spMkLst>
            <pc:docMk/>
            <pc:sldMk cId="3443769029" sldId="256"/>
            <ac:spMk id="207" creationId="{0B975C6B-A411-98DC-24A7-7535FD435C2E}"/>
          </ac:spMkLst>
        </pc:spChg>
        <pc:spChg chg="del">
          <ac:chgData name="Charles Robbins" userId="2a2c6b74727e6a50" providerId="LiveId" clId="{376275FA-11CD-464E-A54D-1487682BDB56}" dt="2023-07-07T15:51:11.221" v="93" actId="478"/>
          <ac:spMkLst>
            <pc:docMk/>
            <pc:sldMk cId="3443769029" sldId="256"/>
            <ac:spMk id="210" creationId="{834EA00F-FD60-FB37-2979-1DC8B13FB3E1}"/>
          </ac:spMkLst>
        </pc:spChg>
        <pc:spChg chg="del">
          <ac:chgData name="Charles Robbins" userId="2a2c6b74727e6a50" providerId="LiveId" clId="{376275FA-11CD-464E-A54D-1487682BDB56}" dt="2023-07-07T15:51:05.542" v="92" actId="478"/>
          <ac:spMkLst>
            <pc:docMk/>
            <pc:sldMk cId="3443769029" sldId="256"/>
            <ac:spMk id="216" creationId="{21F7B265-A01A-8A11-16D5-8C5A703AAE13}"/>
          </ac:spMkLst>
        </pc:spChg>
        <pc:spChg chg="mod">
          <ac:chgData name="Charles Robbins" userId="2a2c6b74727e6a50" providerId="LiveId" clId="{376275FA-11CD-464E-A54D-1487682BDB56}" dt="2023-07-07T15:45:02.387" v="54" actId="20577"/>
          <ac:spMkLst>
            <pc:docMk/>
            <pc:sldMk cId="3443769029" sldId="256"/>
            <ac:spMk id="219" creationId="{D21244E9-3B38-2D09-F0D2-1AB3D624EDF4}"/>
          </ac:spMkLst>
        </pc:spChg>
        <pc:spChg chg="add del">
          <ac:chgData name="Charles Robbins" userId="2a2c6b74727e6a50" providerId="LiveId" clId="{376275FA-11CD-464E-A54D-1487682BDB56}" dt="2023-07-07T15:48:05.885" v="79" actId="478"/>
          <ac:spMkLst>
            <pc:docMk/>
            <pc:sldMk cId="3443769029" sldId="256"/>
            <ac:spMk id="228" creationId="{1E6A57C3-0424-0620-FD55-EF96A005F6F4}"/>
          </ac:spMkLst>
        </pc:spChg>
        <pc:spChg chg="mod">
          <ac:chgData name="Charles Robbins" userId="2a2c6b74727e6a50" providerId="LiveId" clId="{376275FA-11CD-464E-A54D-1487682BDB56}" dt="2023-07-07T15:47:29.439" v="72" actId="20577"/>
          <ac:spMkLst>
            <pc:docMk/>
            <pc:sldMk cId="3443769029" sldId="256"/>
            <ac:spMk id="240" creationId="{06C4C720-0D85-62ED-3B45-FC975E78DC75}"/>
          </ac:spMkLst>
        </pc:spChg>
        <pc:spChg chg="mod">
          <ac:chgData name="Charles Robbins" userId="2a2c6b74727e6a50" providerId="LiveId" clId="{376275FA-11CD-464E-A54D-1487682BDB56}" dt="2023-07-07T15:43:38.633" v="3" actId="20577"/>
          <ac:spMkLst>
            <pc:docMk/>
            <pc:sldMk cId="3443769029" sldId="256"/>
            <ac:spMk id="263" creationId="{C56ADF42-39CE-3FA2-0B1C-7F0A7C1D2C16}"/>
          </ac:spMkLst>
        </pc:spChg>
        <pc:cxnChg chg="add mod">
          <ac:chgData name="Charles Robbins" userId="2a2c6b74727e6a50" providerId="LiveId" clId="{376275FA-11CD-464E-A54D-1487682BDB56}" dt="2023-07-07T15:45:44.858" v="61" actId="14100"/>
          <ac:cxnSpMkLst>
            <pc:docMk/>
            <pc:sldMk cId="3443769029" sldId="256"/>
            <ac:cxnSpMk id="5" creationId="{D11474A5-47C3-B435-06AA-4E7D9298FEA1}"/>
          </ac:cxnSpMkLst>
        </pc:cxnChg>
        <pc:cxnChg chg="add del">
          <ac:chgData name="Charles Robbins" userId="2a2c6b74727e6a50" providerId="LiveId" clId="{376275FA-11CD-464E-A54D-1487682BDB56}" dt="2023-07-07T15:48:04.975" v="77" actId="478"/>
          <ac:cxnSpMkLst>
            <pc:docMk/>
            <pc:sldMk cId="3443769029" sldId="256"/>
            <ac:cxnSpMk id="225" creationId="{79FBD9E7-640B-AD97-9E2E-1E2A7A8703A1}"/>
          </ac:cxnSpMkLst>
        </pc:cxnChg>
        <pc:cxnChg chg="add del">
          <ac:chgData name="Charles Robbins" userId="2a2c6b74727e6a50" providerId="LiveId" clId="{376275FA-11CD-464E-A54D-1487682BDB56}" dt="2023-07-07T15:48:05.418" v="78" actId="478"/>
          <ac:cxnSpMkLst>
            <pc:docMk/>
            <pc:sldMk cId="3443769029" sldId="256"/>
            <ac:cxnSpMk id="226" creationId="{881EABDF-0DB5-27FD-E693-26F6AD133346}"/>
          </ac:cxnSpMkLst>
        </pc:cxnChg>
        <pc:cxnChg chg="add del mod">
          <ac:chgData name="Charles Robbins" userId="2a2c6b74727e6a50" providerId="LiveId" clId="{376275FA-11CD-464E-A54D-1487682BDB56}" dt="2023-07-07T15:48:06.778" v="80" actId="478"/>
          <ac:cxnSpMkLst>
            <pc:docMk/>
            <pc:sldMk cId="3443769029" sldId="256"/>
            <ac:cxnSpMk id="227" creationId="{98B9AEB6-687C-B81A-DEEB-3F5351811787}"/>
          </ac:cxnSpMkLst>
        </pc:cxnChg>
        <pc:cxnChg chg="mod">
          <ac:chgData name="Charles Robbins" userId="2a2c6b74727e6a50" providerId="LiveId" clId="{376275FA-11CD-464E-A54D-1487682BDB56}" dt="2023-07-07T15:45:57.934" v="62" actId="14100"/>
          <ac:cxnSpMkLst>
            <pc:docMk/>
            <pc:sldMk cId="3443769029" sldId="256"/>
            <ac:cxnSpMk id="243" creationId="{C8F243CA-531A-B038-4AC5-DE7FB25902AE}"/>
          </ac:cxnSpMkLst>
        </pc:cxnChg>
        <pc:cxnChg chg="mod">
          <ac:chgData name="Charles Robbins" userId="2a2c6b74727e6a50" providerId="LiveId" clId="{376275FA-11CD-464E-A54D-1487682BDB56}" dt="2023-07-07T15:45:41.214" v="60" actId="14100"/>
          <ac:cxnSpMkLst>
            <pc:docMk/>
            <pc:sldMk cId="3443769029" sldId="256"/>
            <ac:cxnSpMk id="248" creationId="{6C61382A-9510-EBDA-9DD3-2508C2F699E0}"/>
          </ac:cxnSpMkLst>
        </pc:cxnChg>
        <pc:cxnChg chg="del">
          <ac:chgData name="Charles Robbins" userId="2a2c6b74727e6a50" providerId="LiveId" clId="{376275FA-11CD-464E-A54D-1487682BDB56}" dt="2023-07-07T15:45:09.283" v="55" actId="478"/>
          <ac:cxnSpMkLst>
            <pc:docMk/>
            <pc:sldMk cId="3443769029" sldId="256"/>
            <ac:cxnSpMk id="249" creationId="{74010078-7E34-4EE5-1CEE-461F29E6A4FD}"/>
          </ac:cxnSpMkLst>
        </pc:cxnChg>
        <pc:cxnChg chg="mod">
          <ac:chgData name="Charles Robbins" userId="2a2c6b74727e6a50" providerId="LiveId" clId="{376275FA-11CD-464E-A54D-1487682BDB56}" dt="2023-07-07T15:46:15.653" v="63" actId="14100"/>
          <ac:cxnSpMkLst>
            <pc:docMk/>
            <pc:sldMk cId="3443769029" sldId="256"/>
            <ac:cxnSpMk id="250" creationId="{CBF7AB38-CEAF-DE25-0A34-A9F887E8992F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2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772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912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7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544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626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68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76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854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672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694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Rectangle 201">
            <a:extLst>
              <a:ext uri="{FF2B5EF4-FFF2-40B4-BE49-F238E27FC236}">
                <a16:creationId xmlns:a16="http://schemas.microsoft.com/office/drawing/2014/main" id="{82FAA109-702B-1B2D-11AF-B9DC2C175C2D}"/>
              </a:ext>
            </a:extLst>
          </p:cNvPr>
          <p:cNvSpPr/>
          <p:nvPr/>
        </p:nvSpPr>
        <p:spPr>
          <a:xfrm>
            <a:off x="653387" y="803229"/>
            <a:ext cx="1245327" cy="763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396E4021-4309-7F88-766B-ACB21F149487}"/>
              </a:ext>
            </a:extLst>
          </p:cNvPr>
          <p:cNvSpPr/>
          <p:nvPr/>
        </p:nvSpPr>
        <p:spPr>
          <a:xfrm>
            <a:off x="648651" y="3090681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Google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Classroom</a:t>
            </a:r>
          </a:p>
        </p:txBody>
      </p: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1570EE8B-AB7E-B818-B8B2-341073CAEAE4}"/>
              </a:ext>
            </a:extLst>
          </p:cNvPr>
          <p:cNvCxnSpPr>
            <a:cxnSpLocks/>
          </p:cNvCxnSpPr>
          <p:nvPr/>
        </p:nvCxnSpPr>
        <p:spPr>
          <a:xfrm>
            <a:off x="1114557" y="1566685"/>
            <a:ext cx="0" cy="15269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Arrow Connector 204">
            <a:extLst>
              <a:ext uri="{FF2B5EF4-FFF2-40B4-BE49-F238E27FC236}">
                <a16:creationId xmlns:a16="http://schemas.microsoft.com/office/drawing/2014/main" id="{E9B564C0-AA5C-09D8-EE52-5530E7B780F0}"/>
              </a:ext>
            </a:extLst>
          </p:cNvPr>
          <p:cNvCxnSpPr>
            <a:cxnSpLocks/>
          </p:cNvCxnSpPr>
          <p:nvPr/>
        </p:nvCxnSpPr>
        <p:spPr>
          <a:xfrm flipV="1">
            <a:off x="1385366" y="1566685"/>
            <a:ext cx="0" cy="15269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Flowchart: Magnetic Disk 206">
            <a:extLst>
              <a:ext uri="{FF2B5EF4-FFF2-40B4-BE49-F238E27FC236}">
                <a16:creationId xmlns:a16="http://schemas.microsoft.com/office/drawing/2014/main" id="{0B975C6B-A411-98DC-24A7-7535FD435C2E}"/>
              </a:ext>
            </a:extLst>
          </p:cNvPr>
          <p:cNvSpPr/>
          <p:nvPr/>
        </p:nvSpPr>
        <p:spPr>
          <a:xfrm>
            <a:off x="808668" y="5095105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Google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Classroom</a:t>
            </a:r>
          </a:p>
        </p:txBody>
      </p:sp>
      <p:cxnSp>
        <p:nvCxnSpPr>
          <p:cNvPr id="208" name="Straight Arrow Connector 207">
            <a:extLst>
              <a:ext uri="{FF2B5EF4-FFF2-40B4-BE49-F238E27FC236}">
                <a16:creationId xmlns:a16="http://schemas.microsoft.com/office/drawing/2014/main" id="{774085D8-FB06-372D-F2A1-E376F076B18C}"/>
              </a:ext>
            </a:extLst>
          </p:cNvPr>
          <p:cNvCxnSpPr>
            <a:cxnSpLocks/>
          </p:cNvCxnSpPr>
          <p:nvPr/>
        </p:nvCxnSpPr>
        <p:spPr>
          <a:xfrm>
            <a:off x="1114557" y="4331653"/>
            <a:ext cx="0" cy="7663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Arrow Connector 208">
            <a:extLst>
              <a:ext uri="{FF2B5EF4-FFF2-40B4-BE49-F238E27FC236}">
                <a16:creationId xmlns:a16="http://schemas.microsoft.com/office/drawing/2014/main" id="{D6ADB3F5-E229-28BF-AE72-E2DE53EB5E82}"/>
              </a:ext>
            </a:extLst>
          </p:cNvPr>
          <p:cNvCxnSpPr>
            <a:cxnSpLocks/>
          </p:cNvCxnSpPr>
          <p:nvPr/>
        </p:nvCxnSpPr>
        <p:spPr>
          <a:xfrm flipV="1">
            <a:off x="1385366" y="4331653"/>
            <a:ext cx="0" cy="7663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Rectangle 210">
            <a:extLst>
              <a:ext uri="{FF2B5EF4-FFF2-40B4-BE49-F238E27FC236}">
                <a16:creationId xmlns:a16="http://schemas.microsoft.com/office/drawing/2014/main" id="{21BC88D9-22A3-369F-88B0-8B9A06592D73}"/>
              </a:ext>
            </a:extLst>
          </p:cNvPr>
          <p:cNvSpPr/>
          <p:nvPr/>
        </p:nvSpPr>
        <p:spPr>
          <a:xfrm>
            <a:off x="3424508" y="3330892"/>
            <a:ext cx="1245327" cy="763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Teacher</a:t>
            </a:r>
          </a:p>
        </p:txBody>
      </p:sp>
      <p:sp>
        <p:nvSpPr>
          <p:cNvPr id="212" name="Flowchart: Magnetic Disk 211">
            <a:extLst>
              <a:ext uri="{FF2B5EF4-FFF2-40B4-BE49-F238E27FC236}">
                <a16:creationId xmlns:a16="http://schemas.microsoft.com/office/drawing/2014/main" id="{38EF4318-928D-EC98-4EE5-D89A3DBAF9A7}"/>
              </a:ext>
            </a:extLst>
          </p:cNvPr>
          <p:cNvSpPr/>
          <p:nvPr/>
        </p:nvSpPr>
        <p:spPr>
          <a:xfrm>
            <a:off x="4681795" y="1998855"/>
            <a:ext cx="1358836" cy="926819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Teacher Laptop or Cloud Files</a:t>
            </a:r>
          </a:p>
        </p:txBody>
      </p:sp>
      <p:cxnSp>
        <p:nvCxnSpPr>
          <p:cNvPr id="213" name="Straight Arrow Connector 212">
            <a:extLst>
              <a:ext uri="{FF2B5EF4-FFF2-40B4-BE49-F238E27FC236}">
                <a16:creationId xmlns:a16="http://schemas.microsoft.com/office/drawing/2014/main" id="{CCFFAA3F-31A0-5ADE-C9FF-16ED0B5BAB17}"/>
              </a:ext>
            </a:extLst>
          </p:cNvPr>
          <p:cNvCxnSpPr>
            <a:cxnSpLocks/>
            <a:endCxn id="211" idx="1"/>
          </p:cNvCxnSpPr>
          <p:nvPr/>
        </p:nvCxnSpPr>
        <p:spPr>
          <a:xfrm>
            <a:off x="1893976" y="3712620"/>
            <a:ext cx="1530532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Arrow Connector 213">
            <a:extLst>
              <a:ext uri="{FF2B5EF4-FFF2-40B4-BE49-F238E27FC236}">
                <a16:creationId xmlns:a16="http://schemas.microsoft.com/office/drawing/2014/main" id="{644C21CF-D6D4-0281-4BE6-16DD89EBFA07}"/>
              </a:ext>
            </a:extLst>
          </p:cNvPr>
          <p:cNvCxnSpPr>
            <a:cxnSpLocks/>
          </p:cNvCxnSpPr>
          <p:nvPr/>
        </p:nvCxnSpPr>
        <p:spPr>
          <a:xfrm flipH="1">
            <a:off x="4358813" y="2819898"/>
            <a:ext cx="322979" cy="5105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>
            <a:extLst>
              <a:ext uri="{FF2B5EF4-FFF2-40B4-BE49-F238E27FC236}">
                <a16:creationId xmlns:a16="http://schemas.microsoft.com/office/drawing/2014/main" id="{42F707B8-C0E4-8C25-9188-7B0CD66C0991}"/>
              </a:ext>
            </a:extLst>
          </p:cNvPr>
          <p:cNvCxnSpPr>
            <a:cxnSpLocks/>
          </p:cNvCxnSpPr>
          <p:nvPr/>
        </p:nvCxnSpPr>
        <p:spPr>
          <a:xfrm flipV="1">
            <a:off x="4553791" y="2882165"/>
            <a:ext cx="288023" cy="4472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Arrow Connector 216">
            <a:extLst>
              <a:ext uri="{FF2B5EF4-FFF2-40B4-BE49-F238E27FC236}">
                <a16:creationId xmlns:a16="http://schemas.microsoft.com/office/drawing/2014/main" id="{653F79A3-5BD5-4CAC-8199-D327DBCA15A0}"/>
              </a:ext>
            </a:extLst>
          </p:cNvPr>
          <p:cNvCxnSpPr>
            <a:cxnSpLocks/>
            <a:stCxn id="211" idx="3"/>
            <a:endCxn id="219" idx="2"/>
          </p:cNvCxnSpPr>
          <p:nvPr/>
        </p:nvCxnSpPr>
        <p:spPr>
          <a:xfrm flipV="1">
            <a:off x="4669835" y="3704566"/>
            <a:ext cx="1748354" cy="80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Rectangle 217">
            <a:extLst>
              <a:ext uri="{FF2B5EF4-FFF2-40B4-BE49-F238E27FC236}">
                <a16:creationId xmlns:a16="http://schemas.microsoft.com/office/drawing/2014/main" id="{620A3E08-0689-BAE5-B2A4-E219D4089621}"/>
              </a:ext>
            </a:extLst>
          </p:cNvPr>
          <p:cNvSpPr/>
          <p:nvPr/>
        </p:nvSpPr>
        <p:spPr>
          <a:xfrm>
            <a:off x="6525841" y="803230"/>
            <a:ext cx="1245327" cy="763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Historical Grades in PowerSchool</a:t>
            </a:r>
          </a:p>
        </p:txBody>
      </p:sp>
      <p:sp>
        <p:nvSpPr>
          <p:cNvPr id="219" name="Oval 218">
            <a:extLst>
              <a:ext uri="{FF2B5EF4-FFF2-40B4-BE49-F238E27FC236}">
                <a16:creationId xmlns:a16="http://schemas.microsoft.com/office/drawing/2014/main" id="{D21244E9-3B38-2D09-F0D2-1AB3D624EDF4}"/>
              </a:ext>
            </a:extLst>
          </p:cNvPr>
          <p:cNvSpPr/>
          <p:nvPr/>
        </p:nvSpPr>
        <p:spPr>
          <a:xfrm>
            <a:off x="6418189" y="3026204"/>
            <a:ext cx="1460631" cy="135672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ProgressBook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Gradebook</a:t>
            </a:r>
          </a:p>
        </p:txBody>
      </p:sp>
      <p:cxnSp>
        <p:nvCxnSpPr>
          <p:cNvPr id="221" name="Straight Arrow Connector 220">
            <a:extLst>
              <a:ext uri="{FF2B5EF4-FFF2-40B4-BE49-F238E27FC236}">
                <a16:creationId xmlns:a16="http://schemas.microsoft.com/office/drawing/2014/main" id="{FEC665B2-CC47-B31E-0A17-3D7B6C6AFCD7}"/>
              </a:ext>
            </a:extLst>
          </p:cNvPr>
          <p:cNvCxnSpPr>
            <a:cxnSpLocks/>
          </p:cNvCxnSpPr>
          <p:nvPr/>
        </p:nvCxnSpPr>
        <p:spPr>
          <a:xfrm flipV="1">
            <a:off x="7148504" y="1551886"/>
            <a:ext cx="0" cy="14595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Flowchart: Magnetic Disk 221">
            <a:extLst>
              <a:ext uri="{FF2B5EF4-FFF2-40B4-BE49-F238E27FC236}">
                <a16:creationId xmlns:a16="http://schemas.microsoft.com/office/drawing/2014/main" id="{3F49354F-D7B9-028B-821A-F675CA646DB7}"/>
              </a:ext>
            </a:extLst>
          </p:cNvPr>
          <p:cNvSpPr/>
          <p:nvPr/>
        </p:nvSpPr>
        <p:spPr>
          <a:xfrm>
            <a:off x="6690068" y="5107877"/>
            <a:ext cx="925285" cy="1107170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cxnSp>
        <p:nvCxnSpPr>
          <p:cNvPr id="223" name="Straight Arrow Connector 222">
            <a:extLst>
              <a:ext uri="{FF2B5EF4-FFF2-40B4-BE49-F238E27FC236}">
                <a16:creationId xmlns:a16="http://schemas.microsoft.com/office/drawing/2014/main" id="{678FCA8E-BA8A-1F14-E86E-163111B759BF}"/>
              </a:ext>
            </a:extLst>
          </p:cNvPr>
          <p:cNvCxnSpPr>
            <a:cxnSpLocks/>
          </p:cNvCxnSpPr>
          <p:nvPr/>
        </p:nvCxnSpPr>
        <p:spPr>
          <a:xfrm>
            <a:off x="6995956" y="4382930"/>
            <a:ext cx="0" cy="7496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Arrow Connector 223">
            <a:extLst>
              <a:ext uri="{FF2B5EF4-FFF2-40B4-BE49-F238E27FC236}">
                <a16:creationId xmlns:a16="http://schemas.microsoft.com/office/drawing/2014/main" id="{58962C47-2128-BB4C-4FF4-E8C098AF6036}"/>
              </a:ext>
            </a:extLst>
          </p:cNvPr>
          <p:cNvCxnSpPr>
            <a:cxnSpLocks/>
          </p:cNvCxnSpPr>
          <p:nvPr/>
        </p:nvCxnSpPr>
        <p:spPr>
          <a:xfrm flipV="1">
            <a:off x="7266767" y="4371224"/>
            <a:ext cx="0" cy="7225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79FBD9E7-640B-AD97-9E2E-1E2A7A8703A1}"/>
              </a:ext>
            </a:extLst>
          </p:cNvPr>
          <p:cNvCxnSpPr>
            <a:cxnSpLocks/>
          </p:cNvCxnSpPr>
          <p:nvPr/>
        </p:nvCxnSpPr>
        <p:spPr>
          <a:xfrm>
            <a:off x="1733956" y="4156388"/>
            <a:ext cx="1414599" cy="4917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>
            <a:extLst>
              <a:ext uri="{FF2B5EF4-FFF2-40B4-BE49-F238E27FC236}">
                <a16:creationId xmlns:a16="http://schemas.microsoft.com/office/drawing/2014/main" id="{881EABDF-0DB5-27FD-E693-26F6AD133346}"/>
              </a:ext>
            </a:extLst>
          </p:cNvPr>
          <p:cNvCxnSpPr>
            <a:cxnSpLocks/>
          </p:cNvCxnSpPr>
          <p:nvPr/>
        </p:nvCxnSpPr>
        <p:spPr>
          <a:xfrm flipV="1">
            <a:off x="3148555" y="4643391"/>
            <a:ext cx="1839999" cy="47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Arrow Connector 226">
            <a:extLst>
              <a:ext uri="{FF2B5EF4-FFF2-40B4-BE49-F238E27FC236}">
                <a16:creationId xmlns:a16="http://schemas.microsoft.com/office/drawing/2014/main" id="{98B9AEB6-687C-B81A-DEEB-3F5351811787}"/>
              </a:ext>
            </a:extLst>
          </p:cNvPr>
          <p:cNvCxnSpPr>
            <a:cxnSpLocks/>
            <a:endCxn id="219" idx="3"/>
          </p:cNvCxnSpPr>
          <p:nvPr/>
        </p:nvCxnSpPr>
        <p:spPr>
          <a:xfrm flipV="1">
            <a:off x="4988554" y="4184240"/>
            <a:ext cx="1643539" cy="4591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TextBox 227">
            <a:extLst>
              <a:ext uri="{FF2B5EF4-FFF2-40B4-BE49-F238E27FC236}">
                <a16:creationId xmlns:a16="http://schemas.microsoft.com/office/drawing/2014/main" id="{1E6A57C3-0424-0620-FD55-EF96A005F6F4}"/>
              </a:ext>
            </a:extLst>
          </p:cNvPr>
          <p:cNvSpPr txBox="1"/>
          <p:nvPr/>
        </p:nvSpPr>
        <p:spPr>
          <a:xfrm flipH="1">
            <a:off x="3366445" y="4352029"/>
            <a:ext cx="1316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Grade Passback</a:t>
            </a:r>
          </a:p>
        </p:txBody>
      </p:sp>
      <p:sp>
        <p:nvSpPr>
          <p:cNvPr id="229" name="Oval 228">
            <a:extLst>
              <a:ext uri="{FF2B5EF4-FFF2-40B4-BE49-F238E27FC236}">
                <a16:creationId xmlns:a16="http://schemas.microsoft.com/office/drawing/2014/main" id="{14E869F6-21A7-7AB6-0390-50AA802D48CB}"/>
              </a:ext>
            </a:extLst>
          </p:cNvPr>
          <p:cNvSpPr/>
          <p:nvPr/>
        </p:nvSpPr>
        <p:spPr>
          <a:xfrm>
            <a:off x="3020373" y="1959373"/>
            <a:ext cx="1166912" cy="108417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3</a:t>
            </a:r>
            <a:r>
              <a:rPr lang="en-US" sz="1400" baseline="30000" dirty="0">
                <a:solidFill>
                  <a:schemeClr val="tx1"/>
                </a:solidFill>
              </a:rPr>
              <a:t>rd</a:t>
            </a:r>
            <a:r>
              <a:rPr lang="en-US" sz="1400" dirty="0">
                <a:solidFill>
                  <a:schemeClr val="tx1"/>
                </a:solidFill>
              </a:rPr>
              <a:t> Party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Curriculum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230" name="Straight Arrow Connector 229">
            <a:extLst>
              <a:ext uri="{FF2B5EF4-FFF2-40B4-BE49-F238E27FC236}">
                <a16:creationId xmlns:a16="http://schemas.microsoft.com/office/drawing/2014/main" id="{888F58B1-35BF-B902-457B-579ECE65E8D0}"/>
              </a:ext>
            </a:extLst>
          </p:cNvPr>
          <p:cNvCxnSpPr>
            <a:cxnSpLocks/>
          </p:cNvCxnSpPr>
          <p:nvPr/>
        </p:nvCxnSpPr>
        <p:spPr>
          <a:xfrm>
            <a:off x="3603829" y="3040182"/>
            <a:ext cx="0" cy="2994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Arrow Connector 230">
            <a:extLst>
              <a:ext uri="{FF2B5EF4-FFF2-40B4-BE49-F238E27FC236}">
                <a16:creationId xmlns:a16="http://schemas.microsoft.com/office/drawing/2014/main" id="{0E1AD6B3-B317-6C78-B39A-9BA2B6461F55}"/>
              </a:ext>
            </a:extLst>
          </p:cNvPr>
          <p:cNvCxnSpPr>
            <a:cxnSpLocks/>
          </p:cNvCxnSpPr>
          <p:nvPr/>
        </p:nvCxnSpPr>
        <p:spPr>
          <a:xfrm>
            <a:off x="1823991" y="1561092"/>
            <a:ext cx="1238087" cy="7421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Arrow Connector 231">
            <a:extLst>
              <a:ext uri="{FF2B5EF4-FFF2-40B4-BE49-F238E27FC236}">
                <a16:creationId xmlns:a16="http://schemas.microsoft.com/office/drawing/2014/main" id="{1AF8BB95-3951-1DFD-CB06-E94264FD2A11}"/>
              </a:ext>
            </a:extLst>
          </p:cNvPr>
          <p:cNvCxnSpPr>
            <a:cxnSpLocks/>
          </p:cNvCxnSpPr>
          <p:nvPr/>
        </p:nvCxnSpPr>
        <p:spPr>
          <a:xfrm flipH="1" flipV="1">
            <a:off x="1501522" y="1561096"/>
            <a:ext cx="1529191" cy="9403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Arrow Connector 232">
            <a:extLst>
              <a:ext uri="{FF2B5EF4-FFF2-40B4-BE49-F238E27FC236}">
                <a16:creationId xmlns:a16="http://schemas.microsoft.com/office/drawing/2014/main" id="{2737293F-6956-9A08-3ED8-8632198B85A3}"/>
              </a:ext>
            </a:extLst>
          </p:cNvPr>
          <p:cNvCxnSpPr>
            <a:cxnSpLocks/>
          </p:cNvCxnSpPr>
          <p:nvPr/>
        </p:nvCxnSpPr>
        <p:spPr>
          <a:xfrm flipH="1">
            <a:off x="1893973" y="954333"/>
            <a:ext cx="4631868" cy="231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Arrow Connector 233">
            <a:extLst>
              <a:ext uri="{FF2B5EF4-FFF2-40B4-BE49-F238E27FC236}">
                <a16:creationId xmlns:a16="http://schemas.microsoft.com/office/drawing/2014/main" id="{1B3388DD-ACF8-9778-C071-A2EF7585EB6C}"/>
              </a:ext>
            </a:extLst>
          </p:cNvPr>
          <p:cNvCxnSpPr>
            <a:cxnSpLocks/>
          </p:cNvCxnSpPr>
          <p:nvPr/>
        </p:nvCxnSpPr>
        <p:spPr>
          <a:xfrm flipH="1">
            <a:off x="1891610" y="1183909"/>
            <a:ext cx="3872481" cy="41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>
            <a:extLst>
              <a:ext uri="{FF2B5EF4-FFF2-40B4-BE49-F238E27FC236}">
                <a16:creationId xmlns:a16="http://schemas.microsoft.com/office/drawing/2014/main" id="{E4E038BD-04C1-4C08-2B85-AE7E1B4CE1BA}"/>
              </a:ext>
            </a:extLst>
          </p:cNvPr>
          <p:cNvCxnSpPr>
            <a:cxnSpLocks/>
          </p:cNvCxnSpPr>
          <p:nvPr/>
        </p:nvCxnSpPr>
        <p:spPr>
          <a:xfrm flipH="1" flipV="1">
            <a:off x="5764090" y="1183910"/>
            <a:ext cx="1037680" cy="18798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TextBox 235">
            <a:extLst>
              <a:ext uri="{FF2B5EF4-FFF2-40B4-BE49-F238E27FC236}">
                <a16:creationId xmlns:a16="http://schemas.microsoft.com/office/drawing/2014/main" id="{EA6F78CE-2689-F62D-28B4-583D3F133F5E}"/>
              </a:ext>
            </a:extLst>
          </p:cNvPr>
          <p:cNvSpPr txBox="1"/>
          <p:nvPr/>
        </p:nvSpPr>
        <p:spPr>
          <a:xfrm flipH="1">
            <a:off x="3593957" y="687273"/>
            <a:ext cx="2283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Final Grade on Report Card</a:t>
            </a: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DCBF6A9F-CE6E-89B8-B1B9-E32EF059A8AE}"/>
              </a:ext>
            </a:extLst>
          </p:cNvPr>
          <p:cNvSpPr txBox="1"/>
          <p:nvPr/>
        </p:nvSpPr>
        <p:spPr>
          <a:xfrm flipH="1">
            <a:off x="2091491" y="1169655"/>
            <a:ext cx="4710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Current Grade Visible in Parent / Student Portal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9976AB9F-26FC-BA7D-F3C0-A2A70411579D}"/>
              </a:ext>
            </a:extLst>
          </p:cNvPr>
          <p:cNvSpPr txBox="1"/>
          <p:nvPr/>
        </p:nvSpPr>
        <p:spPr>
          <a:xfrm rot="1858489" flipH="1">
            <a:off x="1408310" y="2053427"/>
            <a:ext cx="1678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Feedback to Student</a:t>
            </a: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E3FE221A-76BE-8FF7-8E1D-95B3CDF6FA65}"/>
              </a:ext>
            </a:extLst>
          </p:cNvPr>
          <p:cNvSpPr txBox="1"/>
          <p:nvPr/>
        </p:nvSpPr>
        <p:spPr>
          <a:xfrm rot="1877648" flipH="1">
            <a:off x="1929149" y="1696185"/>
            <a:ext cx="1305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Assignments</a:t>
            </a:r>
          </a:p>
        </p:txBody>
      </p:sp>
      <p:sp>
        <p:nvSpPr>
          <p:cNvPr id="240" name="Flowchart: Magnetic Disk 239">
            <a:extLst>
              <a:ext uri="{FF2B5EF4-FFF2-40B4-BE49-F238E27FC236}">
                <a16:creationId xmlns:a16="http://schemas.microsoft.com/office/drawing/2014/main" id="{06C4C720-0D85-62ED-3B45-FC975E78DC75}"/>
              </a:ext>
            </a:extLst>
          </p:cNvPr>
          <p:cNvSpPr/>
          <p:nvPr/>
        </p:nvSpPr>
        <p:spPr>
          <a:xfrm>
            <a:off x="8070131" y="502094"/>
            <a:ext cx="892620" cy="1330900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Historical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Grades</a:t>
            </a:r>
          </a:p>
          <a:p>
            <a:pPr algn="ctr"/>
            <a:r>
              <a:rPr lang="en-US" sz="1400" dirty="0" err="1">
                <a:solidFill>
                  <a:schemeClr val="tx1"/>
                </a:solidFill>
              </a:rPr>
              <a:t>SCView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241" name="Straight Arrow Connector 240">
            <a:extLst>
              <a:ext uri="{FF2B5EF4-FFF2-40B4-BE49-F238E27FC236}">
                <a16:creationId xmlns:a16="http://schemas.microsoft.com/office/drawing/2014/main" id="{AD37A822-D1A7-B75F-6B1A-69DB08756027}"/>
              </a:ext>
            </a:extLst>
          </p:cNvPr>
          <p:cNvCxnSpPr>
            <a:cxnSpLocks/>
          </p:cNvCxnSpPr>
          <p:nvPr/>
        </p:nvCxnSpPr>
        <p:spPr>
          <a:xfrm>
            <a:off x="7771167" y="969836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Arrow Connector 241">
            <a:extLst>
              <a:ext uri="{FF2B5EF4-FFF2-40B4-BE49-F238E27FC236}">
                <a16:creationId xmlns:a16="http://schemas.microsoft.com/office/drawing/2014/main" id="{24ACA957-24A7-81D1-6FD7-00A190989CFE}"/>
              </a:ext>
            </a:extLst>
          </p:cNvPr>
          <p:cNvCxnSpPr>
            <a:cxnSpLocks/>
            <a:endCxn id="218" idx="3"/>
          </p:cNvCxnSpPr>
          <p:nvPr/>
        </p:nvCxnSpPr>
        <p:spPr>
          <a:xfrm flipH="1">
            <a:off x="7771168" y="1184956"/>
            <a:ext cx="29896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C8F243CA-531A-B038-4AC5-DE7FB25902AE}"/>
              </a:ext>
            </a:extLst>
          </p:cNvPr>
          <p:cNvCxnSpPr>
            <a:cxnSpLocks/>
          </p:cNvCxnSpPr>
          <p:nvPr/>
        </p:nvCxnSpPr>
        <p:spPr>
          <a:xfrm>
            <a:off x="433644" y="6355906"/>
            <a:ext cx="1657847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Connector 243">
            <a:extLst>
              <a:ext uri="{FF2B5EF4-FFF2-40B4-BE49-F238E27FC236}">
                <a16:creationId xmlns:a16="http://schemas.microsoft.com/office/drawing/2014/main" id="{B850F91B-CAEF-59C0-C461-229302A7C2B4}"/>
              </a:ext>
            </a:extLst>
          </p:cNvPr>
          <p:cNvCxnSpPr>
            <a:cxnSpLocks/>
          </p:cNvCxnSpPr>
          <p:nvPr/>
        </p:nvCxnSpPr>
        <p:spPr>
          <a:xfrm flipV="1">
            <a:off x="433646" y="2817642"/>
            <a:ext cx="1637025" cy="225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244">
            <a:extLst>
              <a:ext uri="{FF2B5EF4-FFF2-40B4-BE49-F238E27FC236}">
                <a16:creationId xmlns:a16="http://schemas.microsoft.com/office/drawing/2014/main" id="{091F5FA6-6EB8-CBC1-E637-E3A56B72AA3C}"/>
              </a:ext>
            </a:extLst>
          </p:cNvPr>
          <p:cNvCxnSpPr>
            <a:cxnSpLocks/>
          </p:cNvCxnSpPr>
          <p:nvPr/>
        </p:nvCxnSpPr>
        <p:spPr>
          <a:xfrm flipV="1">
            <a:off x="6186073" y="2817636"/>
            <a:ext cx="1884058" cy="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478F3DEE-1FC2-4675-281C-4C4366482B29}"/>
              </a:ext>
            </a:extLst>
          </p:cNvPr>
          <p:cNvCxnSpPr>
            <a:cxnSpLocks/>
          </p:cNvCxnSpPr>
          <p:nvPr/>
        </p:nvCxnSpPr>
        <p:spPr>
          <a:xfrm flipV="1">
            <a:off x="433641" y="2819900"/>
            <a:ext cx="0" cy="35360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30298EE7-D722-CF5E-8E10-618D6227A2E0}"/>
              </a:ext>
            </a:extLst>
          </p:cNvPr>
          <p:cNvCxnSpPr>
            <a:cxnSpLocks/>
          </p:cNvCxnSpPr>
          <p:nvPr/>
        </p:nvCxnSpPr>
        <p:spPr>
          <a:xfrm flipV="1">
            <a:off x="8070131" y="2819901"/>
            <a:ext cx="0" cy="353600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>
            <a:extLst>
              <a:ext uri="{FF2B5EF4-FFF2-40B4-BE49-F238E27FC236}">
                <a16:creationId xmlns:a16="http://schemas.microsoft.com/office/drawing/2014/main" id="{6C61382A-9510-EBDA-9DD3-2508C2F699E0}"/>
              </a:ext>
            </a:extLst>
          </p:cNvPr>
          <p:cNvCxnSpPr>
            <a:cxnSpLocks/>
          </p:cNvCxnSpPr>
          <p:nvPr/>
        </p:nvCxnSpPr>
        <p:spPr>
          <a:xfrm flipV="1">
            <a:off x="6186073" y="2817639"/>
            <a:ext cx="0" cy="353826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249">
            <a:extLst>
              <a:ext uri="{FF2B5EF4-FFF2-40B4-BE49-F238E27FC236}">
                <a16:creationId xmlns:a16="http://schemas.microsoft.com/office/drawing/2014/main" id="{CBF7AB38-CEAF-DE25-0A34-A9F887E8992F}"/>
              </a:ext>
            </a:extLst>
          </p:cNvPr>
          <p:cNvCxnSpPr>
            <a:cxnSpLocks/>
          </p:cNvCxnSpPr>
          <p:nvPr/>
        </p:nvCxnSpPr>
        <p:spPr>
          <a:xfrm flipH="1" flipV="1">
            <a:off x="2070666" y="2817639"/>
            <a:ext cx="20825" cy="353826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33641" y="82509"/>
            <a:ext cx="2283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Grades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341041" y="6456838"/>
            <a:ext cx="2283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7-7-2023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0A6DA2E-9AA7-77E6-4CCA-D421F5A536FC}"/>
              </a:ext>
            </a:extLst>
          </p:cNvPr>
          <p:cNvCxnSpPr>
            <a:cxnSpLocks/>
          </p:cNvCxnSpPr>
          <p:nvPr/>
        </p:nvCxnSpPr>
        <p:spPr>
          <a:xfrm flipH="1" flipV="1">
            <a:off x="7495239" y="1567660"/>
            <a:ext cx="534204" cy="3913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8B73BD2E-ADA5-2F84-958F-AB70F34F5562}"/>
              </a:ext>
            </a:extLst>
          </p:cNvPr>
          <p:cNvSpPr/>
          <p:nvPr/>
        </p:nvSpPr>
        <p:spPr>
          <a:xfrm>
            <a:off x="8033862" y="1932180"/>
            <a:ext cx="965158" cy="7174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College or Transfer Grades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11474A5-47C3-B435-06AA-4E7D9298FEA1}"/>
              </a:ext>
            </a:extLst>
          </p:cNvPr>
          <p:cNvCxnSpPr>
            <a:cxnSpLocks/>
          </p:cNvCxnSpPr>
          <p:nvPr/>
        </p:nvCxnSpPr>
        <p:spPr>
          <a:xfrm>
            <a:off x="6186073" y="6355906"/>
            <a:ext cx="1853773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769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59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Robbins</dc:creator>
  <cp:lastModifiedBy>Charles Robbins</cp:lastModifiedBy>
  <cp:revision>4</cp:revision>
  <dcterms:created xsi:type="dcterms:W3CDTF">2022-10-15T22:30:20Z</dcterms:created>
  <dcterms:modified xsi:type="dcterms:W3CDTF">2023-07-07T15:51:16Z</dcterms:modified>
</cp:coreProperties>
</file>